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09" r:id="rId1"/>
  </p:sldMasterIdLst>
  <p:notesMasterIdLst>
    <p:notesMasterId r:id="rId12"/>
  </p:notesMasterIdLst>
  <p:sldIdLst>
    <p:sldId id="256" r:id="rId2"/>
    <p:sldId id="257" r:id="rId3"/>
    <p:sldId id="258" r:id="rId4"/>
    <p:sldId id="260" r:id="rId5"/>
    <p:sldId id="268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87"/>
    <p:restoredTop sz="90929"/>
  </p:normalViewPr>
  <p:slideViewPr>
    <p:cSldViewPr>
      <p:cViewPr varScale="1">
        <p:scale>
          <a:sx n="51" d="100"/>
          <a:sy n="51" d="100"/>
        </p:scale>
        <p:origin x="-128" y="-6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62" d="100"/>
          <a:sy n="62" d="100"/>
        </p:scale>
        <p:origin x="-1984" y="-11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08C48A-5E9F-5B49-B918-F58E379A9CA1}" type="datetimeFigureOut">
              <a:rPr lang="en-US" smtClean="0"/>
              <a:t>7/4/12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273FB5-8F82-6749-BCD1-2825B5C29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7946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273FB5-8F82-6749-BCD1-2825B5C2994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00728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merican Typewriter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merican Typewriter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merican Typewriter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merican Typewriter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merican Typewriter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merican Typewriter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merican Typewriter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merican Typewriter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merican Typewriter" charset="0"/>
                <a:ea typeface="ＭＳ Ｐゴシック" charset="0"/>
              </a:defRPr>
            </a:lvl9pPr>
          </a:lstStyle>
          <a:p>
            <a:fld id="{A916D7AF-7025-C048-B67F-CF2BC78EB2F6}" type="slidenum">
              <a:rPr lang="en-US" sz="1200"/>
              <a:pPr/>
              <a:t>6</a:t>
            </a:fld>
            <a:endParaRPr lang="en-US" sz="1200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merican Typewriter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merican Typewriter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merican Typewriter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merican Typewriter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merican Typewriter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merican Typewriter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merican Typewriter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merican Typewriter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merican Typewriter" charset="0"/>
                <a:ea typeface="ＭＳ Ｐゴシック" charset="0"/>
              </a:defRPr>
            </a:lvl9pPr>
          </a:lstStyle>
          <a:p>
            <a:fld id="{A56C0C5B-98D3-D742-919A-46681A836DA2}" type="slidenum">
              <a:rPr lang="en-US" sz="1200"/>
              <a:pPr/>
              <a:t>7</a:t>
            </a:fld>
            <a:endParaRPr lang="en-US" sz="120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merican Typewriter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merican Typewriter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merican Typewriter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merican Typewriter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merican Typewriter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merican Typewriter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merican Typewriter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merican Typewriter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merican Typewriter" charset="0"/>
                <a:ea typeface="ＭＳ Ｐゴシック" charset="0"/>
              </a:defRPr>
            </a:lvl9pPr>
          </a:lstStyle>
          <a:p>
            <a:fld id="{B99FF7E0-411D-DD44-885D-7B579794562F}" type="slidenum">
              <a:rPr lang="en-US" sz="1200"/>
              <a:pPr/>
              <a:t>8</a:t>
            </a:fld>
            <a:endParaRPr lang="en-US" sz="120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merican Typewriter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merican Typewriter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merican Typewriter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merican Typewriter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merican Typewriter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merican Typewriter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merican Typewriter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merican Typewriter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merican Typewriter" charset="0"/>
                <a:ea typeface="ＭＳ Ｐゴシック" charset="0"/>
              </a:defRPr>
            </a:lvl9pPr>
          </a:lstStyle>
          <a:p>
            <a:fld id="{6E759B71-746E-454A-BF97-718190E959E0}" type="slidenum">
              <a:rPr lang="en-US" sz="1200"/>
              <a:pPr/>
              <a:t>9</a:t>
            </a:fld>
            <a:endParaRPr lang="en-US" sz="120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merican Typewriter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merican Typewriter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merican Typewriter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merican Typewriter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merican Typewriter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merican Typewriter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merican Typewriter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merican Typewriter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merican Typewriter" charset="0"/>
                <a:ea typeface="ＭＳ Ｐゴシック" charset="0"/>
              </a:defRPr>
            </a:lvl9pPr>
          </a:lstStyle>
          <a:p>
            <a:fld id="{13D62C7A-F1EE-4240-A8F4-91DBB01E4393}" type="slidenum">
              <a:rPr lang="en-US" sz="1200"/>
              <a:pPr/>
              <a:t>10</a:t>
            </a:fld>
            <a:endParaRPr lang="en-US" sz="1200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0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0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1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wireframeOverlay-Home.png"/>
          <p:cNvPicPr>
            <a:picLocks noChangeAspect="1"/>
          </p:cNvPicPr>
          <p:nvPr/>
        </p:nvPicPr>
        <p:blipFill>
          <a:blip r:embed="rId2"/>
          <a:srcRect t="-93973"/>
          <a:stretch>
            <a:fillRect/>
          </a:stretch>
        </p:blipFill>
        <p:spPr>
          <a:xfrm>
            <a:off x="179294" y="1183341"/>
            <a:ext cx="8787384" cy="5276725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bg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7513" y="2168338"/>
            <a:ext cx="8307387" cy="1619250"/>
          </a:xfrm>
        </p:spPr>
        <p:txBody>
          <a:bodyPr/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7513" y="3810000"/>
            <a:ext cx="8307387" cy="753036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8" name="Picture 7" descr="DirectionalButtons-RightOnly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22266" y="533400"/>
            <a:ext cx="752475" cy="352425"/>
          </a:xfrm>
          <a:prstGeom prst="rect">
            <a:avLst/>
          </a:prstGeom>
        </p:spPr>
      </p:pic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82000" y="1219200"/>
            <a:ext cx="533400" cy="365125"/>
          </a:xfrm>
        </p:spPr>
        <p:txBody>
          <a:bodyPr/>
          <a:lstStyle/>
          <a:p>
            <a:fld id="{F6550DFD-72E2-F04C-BDC0-674123880C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wireframeOverlay-Conten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294" y="1179576"/>
            <a:ext cx="8787384" cy="1440702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bg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859" y="1466850"/>
            <a:ext cx="8308039" cy="1128432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07224" y="2623296"/>
            <a:ext cx="4717676" cy="383129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0213" y="2770187"/>
            <a:ext cx="3429093" cy="3576825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013E-AB1C-F44D-A34D-3F54889C70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wireframeOverlay-PCVertical.png"/>
          <p:cNvPicPr>
            <a:picLocks noChangeAspect="1"/>
          </p:cNvPicPr>
          <p:nvPr/>
        </p:nvPicPr>
        <p:blipFill>
          <a:blip r:embed="rId2"/>
          <a:srcRect b="-123309"/>
          <a:stretch>
            <a:fillRect/>
          </a:stretch>
        </p:blipFill>
        <p:spPr>
          <a:xfrm>
            <a:off x="182880" y="1179575"/>
            <a:ext cx="5133975" cy="5275013"/>
          </a:xfrm>
          <a:prstGeom prst="rect">
            <a:avLst/>
          </a:prstGeom>
          <a:gradFill>
            <a:gsLst>
              <a:gs pos="0">
                <a:schemeClr val="bg2"/>
              </a:gs>
              <a:gs pos="100000">
                <a:schemeClr val="tx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859" y="1680882"/>
            <a:ext cx="4313891" cy="1162050"/>
          </a:xfrm>
        </p:spPr>
        <p:txBody>
          <a:bodyPr anchor="b"/>
          <a:lstStyle>
            <a:lvl1pPr algn="l"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859" y="2837329"/>
            <a:ext cx="4313891" cy="3415834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60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3"/>
          </p:nvPr>
        </p:nvSpPr>
        <p:spPr>
          <a:xfrm>
            <a:off x="5298140" y="1169894"/>
            <a:ext cx="3671047" cy="527608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3"/>
          </p:nvPr>
        </p:nvSpPr>
        <p:spPr>
          <a:xfrm>
            <a:off x="182880" y="1169894"/>
            <a:ext cx="8787384" cy="2106706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182880" y="3281082"/>
            <a:ext cx="8787384" cy="3174582"/>
          </a:xfrm>
          <a:prstGeom prst="rect">
            <a:avLst/>
          </a:prstGeom>
          <a:gradFill>
            <a:gsLst>
              <a:gs pos="0">
                <a:schemeClr val="bg2"/>
              </a:gs>
              <a:gs pos="100000">
                <a:schemeClr val="tx2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859" y="3329268"/>
            <a:ext cx="8346141" cy="1014132"/>
          </a:xfrm>
        </p:spPr>
        <p:txBody>
          <a:bodyPr anchor="b"/>
          <a:lstStyle>
            <a:lvl1pPr algn="l">
              <a:defRPr sz="3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859" y="4343399"/>
            <a:ext cx="8346141" cy="1909763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60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wireframeOverlay-PCVertical.png"/>
          <p:cNvPicPr>
            <a:picLocks noChangeAspect="1"/>
          </p:cNvPicPr>
          <p:nvPr/>
        </p:nvPicPr>
        <p:blipFill>
          <a:blip r:embed="rId2"/>
          <a:srcRect b="-123309"/>
          <a:stretch>
            <a:fillRect/>
          </a:stretch>
        </p:blipFill>
        <p:spPr>
          <a:xfrm>
            <a:off x="3835212" y="1179575"/>
            <a:ext cx="5133975" cy="5275013"/>
          </a:xfrm>
          <a:prstGeom prst="rect">
            <a:avLst/>
          </a:prstGeom>
          <a:gradFill>
            <a:gsLst>
              <a:gs pos="0">
                <a:schemeClr val="bg2"/>
              </a:gs>
              <a:gs pos="100000">
                <a:schemeClr val="tx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1000" y="1680882"/>
            <a:ext cx="4313891" cy="1162050"/>
          </a:xfrm>
        </p:spPr>
        <p:txBody>
          <a:bodyPr anchor="b"/>
          <a:lstStyle>
            <a:lvl1pPr algn="l"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91000" y="2837329"/>
            <a:ext cx="4313891" cy="3415834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60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182880" y="1179576"/>
            <a:ext cx="3671047" cy="220531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0" name="Picture Placeholder 10"/>
          <p:cNvSpPr>
            <a:spLocks noGrp="1"/>
          </p:cNvSpPr>
          <p:nvPr>
            <p:ph type="pic" sz="quarter" idx="15"/>
          </p:nvPr>
        </p:nvSpPr>
        <p:spPr>
          <a:xfrm>
            <a:off x="2015983" y="3383280"/>
            <a:ext cx="1837944" cy="3072384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2" name="Picture Placeholder 10"/>
          <p:cNvSpPr>
            <a:spLocks noGrp="1"/>
          </p:cNvSpPr>
          <p:nvPr>
            <p:ph type="pic" sz="quarter" idx="16"/>
          </p:nvPr>
        </p:nvSpPr>
        <p:spPr>
          <a:xfrm>
            <a:off x="182880" y="3383280"/>
            <a:ext cx="1837944" cy="3072384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82000" y="1219200"/>
            <a:ext cx="533400" cy="365125"/>
          </a:xfrm>
        </p:spPr>
        <p:txBody>
          <a:bodyPr/>
          <a:lstStyle/>
          <a:p>
            <a:fld id="{8D9047CB-7E4B-CF4A-9D59-CF26709156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wireframeOverlay-Conten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294" y="1179576"/>
            <a:ext cx="8787384" cy="1440702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bg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>
              <a:defRPr sz="18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AB68D-EFFF-024F-91B6-7577131BD6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wireframeOverlay-VerticalTC.png"/>
          <p:cNvPicPr>
            <a:picLocks noChangeAspect="1"/>
          </p:cNvPicPr>
          <p:nvPr/>
        </p:nvPicPr>
        <p:blipFill>
          <a:blip r:embed="rId2"/>
          <a:srcRect t="-93650"/>
          <a:stretch>
            <a:fillRect/>
          </a:stretch>
        </p:blipFill>
        <p:spPr>
          <a:xfrm>
            <a:off x="7445188" y="1178128"/>
            <a:ext cx="1524000" cy="5275339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bg2"/>
              </a:gs>
            </a:gsLst>
            <a:lin ang="5400000" scaled="0"/>
          </a:gradFill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40705" y="1398494"/>
            <a:ext cx="1447800" cy="484990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17513" y="1398494"/>
            <a:ext cx="6669087" cy="4849906"/>
          </a:xfrm>
        </p:spPr>
        <p:txBody>
          <a:bodyPr vert="eaVert"/>
          <a:lstStyle>
            <a:lvl5pPr>
              <a:defRPr/>
            </a:lvl5pPr>
            <a:lvl6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>
              <a:defRPr sz="18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44C07-C8C5-B94F-882D-084656E6F7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Clos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047CB-7E4B-CF4A-9D59-CF26709156E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82880" y="1179576"/>
            <a:ext cx="8787384" cy="5276088"/>
          </a:xfrm>
          <a:prstGeom prst="rect">
            <a:avLst/>
          </a:prstGeom>
          <a:gradFill>
            <a:gsLst>
              <a:gs pos="0">
                <a:schemeClr val="bg2"/>
              </a:gs>
              <a:gs pos="100000">
                <a:schemeClr val="tx2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6" name="Picture 5" descr="DirectionalButtons-LeftOnlyOnl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37488" y="538163"/>
            <a:ext cx="752475" cy="35242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wireframeOverlay-Conten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294" y="1179576"/>
            <a:ext cx="8787384" cy="1440702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bg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5925" y="2756646"/>
            <a:ext cx="8308975" cy="349175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BCB42-9342-2B44-965F-FA502893B00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wireframeOverlay-TCFull.png"/>
          <p:cNvPicPr>
            <a:picLocks noChangeAspect="1"/>
          </p:cNvPicPr>
          <p:nvPr/>
        </p:nvPicPr>
        <p:blipFill>
          <a:blip r:embed="rId2"/>
          <a:srcRect l="-198711"/>
          <a:stretch>
            <a:fillRect/>
          </a:stretch>
        </p:blipFill>
        <p:spPr>
          <a:xfrm>
            <a:off x="177999" y="1179576"/>
            <a:ext cx="8788373" cy="5276088"/>
          </a:xfrm>
          <a:prstGeom prst="rect">
            <a:avLst/>
          </a:prstGeom>
          <a:gradFill>
            <a:gsLst>
              <a:gs pos="0">
                <a:schemeClr val="bg2"/>
              </a:gs>
              <a:gs pos="100000">
                <a:schemeClr val="tx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Tx/>
              <a:defRPr>
                <a:solidFill>
                  <a:schemeClr val="bg1"/>
                </a:solidFill>
              </a:defRPr>
            </a:lvl1pPr>
            <a:lvl2pPr>
              <a:buClr>
                <a:schemeClr val="bg1">
                  <a:lumMod val="75000"/>
                </a:schemeClr>
              </a:buClr>
              <a:defRPr>
                <a:solidFill>
                  <a:schemeClr val="bg1"/>
                </a:solidFill>
              </a:defRPr>
            </a:lvl2pPr>
            <a:lvl3pPr>
              <a:buClrTx/>
              <a:defRPr>
                <a:solidFill>
                  <a:schemeClr val="bg1"/>
                </a:solidFill>
              </a:defRPr>
            </a:lvl3pPr>
            <a:lvl4pPr>
              <a:buClr>
                <a:schemeClr val="bg1">
                  <a:lumMod val="75000"/>
                </a:schemeClr>
              </a:buClr>
              <a:defRPr>
                <a:solidFill>
                  <a:schemeClr val="bg1"/>
                </a:solidFill>
              </a:defRPr>
            </a:lvl4pPr>
            <a:lvl5pPr>
              <a:buClrTx/>
              <a:defRPr>
                <a:solidFill>
                  <a:schemeClr val="bg1"/>
                </a:solidFill>
              </a:defRPr>
            </a:lvl5pPr>
            <a:lvl6pPr>
              <a:buClr>
                <a:schemeClr val="bg1">
                  <a:lumMod val="75000"/>
                </a:schemeClr>
              </a:buClr>
              <a:defRPr lang="en-US" sz="180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6pPr>
            <a:lvl7pPr>
              <a:buClr>
                <a:schemeClr val="bg1"/>
              </a:buClr>
              <a:defRPr lang="en-US" sz="180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7pPr>
            <a:lvl8pPr>
              <a:buClr>
                <a:schemeClr val="bg1">
                  <a:lumMod val="75000"/>
                </a:schemeClr>
              </a:buClr>
              <a:defRPr lang="en-US" sz="180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8pPr>
            <a:lvl9pPr>
              <a:buClr>
                <a:schemeClr val="bg1"/>
              </a:buClr>
              <a:defRPr sz="1800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047CB-7E4B-CF4A-9D59-CF26709156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wireframeOverlay-SectionH.png"/>
          <p:cNvPicPr>
            <a:picLocks noChangeAspect="1"/>
          </p:cNvPicPr>
          <p:nvPr/>
        </p:nvPicPr>
        <p:blipFill>
          <a:blip r:embed="rId2"/>
          <a:srcRect r="-91875"/>
          <a:stretch>
            <a:fillRect/>
          </a:stretch>
        </p:blipFill>
        <p:spPr>
          <a:xfrm>
            <a:off x="182880" y="1179576"/>
            <a:ext cx="8785105" cy="5276088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bg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3429000"/>
            <a:ext cx="6591300" cy="1371600"/>
          </a:xfrm>
        </p:spPr>
        <p:txBody>
          <a:bodyPr anchor="b" anchorCtr="0"/>
          <a:lstStyle>
            <a:lvl1pPr algn="r">
              <a:defRPr sz="4800" b="0" cap="none" baseline="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4800599"/>
            <a:ext cx="6591300" cy="1066801"/>
          </a:xfrm>
        </p:spPr>
        <p:txBody>
          <a:bodyPr anchor="t" anchorCtr="0">
            <a:normAutofit/>
          </a:bodyPr>
          <a:lstStyle>
            <a:lvl1pPr marL="0" indent="0" algn="r">
              <a:spcBef>
                <a:spcPts val="30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33B278-DD03-D549-887A-68C43E35E5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wireframeOverlay-Conten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294" y="1179576"/>
            <a:ext cx="8787384" cy="1440702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bg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16859" y="2770188"/>
            <a:ext cx="3840480" cy="3464765"/>
          </a:xfrm>
        </p:spPr>
        <p:txBody>
          <a:bodyPr>
            <a:normAutofit/>
          </a:bodyPr>
          <a:lstStyle>
            <a:lvl1pPr>
              <a:spcBef>
                <a:spcPts val="1800"/>
              </a:spcBef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>
              <a:defRPr sz="18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3214" y="2770188"/>
            <a:ext cx="3840480" cy="3464765"/>
          </a:xfrm>
        </p:spPr>
        <p:txBody>
          <a:bodyPr>
            <a:normAutofit/>
          </a:bodyPr>
          <a:lstStyle>
            <a:lvl1pPr>
              <a:spcBef>
                <a:spcPts val="1800"/>
              </a:spcBef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>
              <a:defRPr sz="18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A9349-27EE-3942-B934-D696707260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wireframeOverlay-Conten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294" y="1179576"/>
            <a:ext cx="8787384" cy="1440702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bg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16859" y="2675964"/>
            <a:ext cx="3840480" cy="645459"/>
          </a:xfrm>
        </p:spPr>
        <p:txBody>
          <a:bodyPr anchor="ctr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2400" b="0">
                <a:solidFill>
                  <a:schemeClr val="bg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6859" y="3307976"/>
            <a:ext cx="3840480" cy="2925762"/>
          </a:xfrm>
        </p:spPr>
        <p:txBody>
          <a:bodyPr>
            <a:normAutofit/>
          </a:bodyPr>
          <a:lstStyle>
            <a:lvl1pPr>
              <a:spcBef>
                <a:spcPts val="1800"/>
              </a:spcBef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>
              <a:defRPr sz="18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3752" y="2675964"/>
            <a:ext cx="3840480" cy="645459"/>
          </a:xfrm>
        </p:spPr>
        <p:txBody>
          <a:bodyPr anchor="ctr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2400" b="0">
                <a:solidFill>
                  <a:schemeClr val="bg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3752" y="3307976"/>
            <a:ext cx="3840480" cy="2925762"/>
          </a:xfrm>
        </p:spPr>
        <p:txBody>
          <a:bodyPr>
            <a:normAutofit/>
          </a:bodyPr>
          <a:lstStyle>
            <a:lvl1pPr>
              <a:spcBef>
                <a:spcPts val="1800"/>
              </a:spcBef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>
              <a:defRPr lang="en-US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>
              <a:defRPr sz="1800" kern="12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6B0E5-5594-8149-8408-921FA5A30E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wireframeOverlay-Conten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294" y="1179576"/>
            <a:ext cx="8787384" cy="1440702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bg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36FF5-C49B-8B4C-82EB-F4C55A577C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A400D-C85C-C244-B2A2-A96B4B00B4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wireframeOverlay-ContentCap.png"/>
          <p:cNvPicPr>
            <a:picLocks noChangeAspect="1"/>
          </p:cNvPicPr>
          <p:nvPr/>
        </p:nvPicPr>
        <p:blipFill>
          <a:blip r:embed="rId2"/>
          <a:srcRect b="-135871"/>
          <a:stretch>
            <a:fillRect/>
          </a:stretch>
        </p:blipFill>
        <p:spPr>
          <a:xfrm>
            <a:off x="182880" y="1179575"/>
            <a:ext cx="4228522" cy="5274037"/>
          </a:xfrm>
          <a:prstGeom prst="rect">
            <a:avLst/>
          </a:prstGeom>
          <a:gradFill>
            <a:gsLst>
              <a:gs pos="0">
                <a:schemeClr val="bg2"/>
              </a:gs>
              <a:gs pos="100000">
                <a:schemeClr val="tx2"/>
              </a:gs>
            </a:gsLst>
            <a:lin ang="5400000" scaled="0"/>
          </a:gra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859" y="1680882"/>
            <a:ext cx="3697941" cy="1162050"/>
          </a:xfrm>
        </p:spPr>
        <p:txBody>
          <a:bodyPr anchor="b"/>
          <a:lstStyle>
            <a:lvl1pPr algn="l"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12341" y="1600200"/>
            <a:ext cx="4101353" cy="46529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859" y="2837329"/>
            <a:ext cx="3697941" cy="3415834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spcBef>
                <a:spcPts val="600"/>
              </a:spcBef>
              <a:buNone/>
              <a:defRPr sz="16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10000"/>
              </a:lnSpc>
              <a:spcBef>
                <a:spcPts val="2000"/>
              </a:spcBef>
              <a:buClr>
                <a:schemeClr val="tx1">
                  <a:lumMod val="50000"/>
                  <a:lumOff val="50000"/>
                </a:schemeClr>
              </a:buClr>
              <a:buSzPct val="70000"/>
              <a:buFont typeface="Wingdings" pitchFamily="2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47015-E1FC-984F-AB4B-F168B82B2C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8" Type="http://schemas.openxmlformats.org/officeDocument/2006/relationships/image" Target="../media/image2.png"/><Relationship Id="rId19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15925" y="1456765"/>
            <a:ext cx="8308975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15925" y="2770188"/>
            <a:ext cx="8308975" cy="34782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0105" y="6454588"/>
            <a:ext cx="2398059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9976" y="6454588"/>
            <a:ext cx="3657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0" y="1219200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8D9047CB-7E4B-CF4A-9D59-CF26709156E8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HomeButton.png">
            <a:hlinkClick r:id="" action="ppaction://hlinkshowjump?jump=firstslide"/>
          </p:cNvPr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552450" y="526116"/>
            <a:ext cx="457200" cy="352425"/>
          </a:xfrm>
          <a:prstGeom prst="rect">
            <a:avLst/>
          </a:prstGeom>
        </p:spPr>
      </p:pic>
      <p:pic>
        <p:nvPicPr>
          <p:cNvPr id="10" name="Picture 9" descr="DirectionalButtons-Full.png"/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7826188" y="526116"/>
            <a:ext cx="752475" cy="35242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  <p:sldLayoutId id="2147483721" r:id="rId12"/>
    <p:sldLayoutId id="2147483722" r:id="rId13"/>
    <p:sldLayoutId id="2147483723" r:id="rId14"/>
    <p:sldLayoutId id="2147483724" r:id="rId15"/>
    <p:sldLayoutId id="2147483725" r:id="rId16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2000"/>
        </a:spcBef>
        <a:buClr>
          <a:schemeClr val="tx1">
            <a:lumMod val="50000"/>
            <a:lumOff val="50000"/>
          </a:schemeClr>
        </a:buClr>
        <a:buSzPct val="70000"/>
        <a:buFont typeface="Wingdings" pitchFamily="2" charset="2"/>
        <a:buChar char="l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tx1">
            <a:lumMod val="85000"/>
            <a:lumOff val="15000"/>
          </a:schemeClr>
        </a:buClr>
        <a:buSzPct val="70000"/>
        <a:buFont typeface="Wingdings" pitchFamily="2" charset="2"/>
        <a:buChar char="l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tx1">
            <a:lumMod val="50000"/>
            <a:lumOff val="50000"/>
          </a:schemeClr>
        </a:buClr>
        <a:buSzPct val="70000"/>
        <a:buFont typeface="Wingdings" pitchFamily="2" charset="2"/>
        <a:buChar char="l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tx1">
            <a:lumMod val="85000"/>
            <a:lumOff val="15000"/>
          </a:schemeClr>
        </a:buClr>
        <a:buSzPct val="70000"/>
        <a:buFont typeface="Wingdings" pitchFamily="2" charset="2"/>
        <a:buChar char="l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tx1">
            <a:lumMod val="50000"/>
            <a:lumOff val="50000"/>
          </a:schemeClr>
        </a:buClr>
        <a:buSzPct val="70000"/>
        <a:buFont typeface="Wingdings" pitchFamily="2" charset="2"/>
        <a:buChar char="l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tx1">
            <a:lumMod val="85000"/>
            <a:lumOff val="15000"/>
          </a:schemeClr>
        </a:buClr>
        <a:buSzPct val="70000"/>
        <a:buFont typeface="Wingdings" pitchFamily="2" charset="2"/>
        <a:buChar char="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SzPct val="70000"/>
        <a:buFont typeface="Wingdings" pitchFamily="2" charset="2"/>
        <a:buChar char="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tx1">
            <a:lumMod val="85000"/>
            <a:lumOff val="15000"/>
          </a:schemeClr>
        </a:buClr>
        <a:buSzPct val="70000"/>
        <a:buFont typeface="Wingdings" pitchFamily="2" charset="2"/>
        <a:buChar char="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SzPct val="70000"/>
        <a:buFont typeface="Wingdings" pitchFamily="2" charset="2"/>
        <a:buChar char=""/>
        <a:defRPr lang="en-US" sz="1800" kern="1200" dirty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opcyberbullying.org/tweens/index.html" TargetMode="External"/><Relationship Id="rId4" Type="http://schemas.openxmlformats.org/officeDocument/2006/relationships/hyperlink" Target="http://www.jerichoschools.org/ms/library/ParentNews_IntSafety_May2006.pdf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commoncraft.com/search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lib.berkeley.edu/TeachingLib/Guides/Internet/Evaluate.html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nortellearnit.org/technology/Digital_Ethics/" TargetMode="External"/><Relationship Id="rId3" Type="http://schemas.openxmlformats.org/officeDocument/2006/relationships/hyperlink" Target="http://www.youtube.com/watch?v=0QiO_H0-ok8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nortellearnit.org/technology/Online_Safety/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Arial" charset="0"/>
              </a:rPr>
              <a:t>Internet </a:t>
            </a:r>
            <a:r>
              <a:rPr lang="en-US" dirty="0" smtClean="0">
                <a:latin typeface="Arial" charset="0"/>
              </a:rPr>
              <a:t>Research, Ethics, &amp; Safety</a:t>
            </a:r>
            <a:endParaRPr lang="en-US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Helvetica" charset="0"/>
              </a:rPr>
              <a:t>Safety Tips </a:t>
            </a:r>
            <a:br>
              <a:rPr lang="en-US">
                <a:latin typeface="Helvetica" charset="0"/>
              </a:rPr>
            </a:br>
            <a:r>
              <a:rPr lang="en-US">
                <a:latin typeface="Helvetica" charset="0"/>
              </a:rPr>
              <a:t>for Middle School Students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lvl="1" eaLnBrk="1" hangingPunct="1"/>
            <a:r>
              <a:rPr lang="en-US" sz="3200" dirty="0">
                <a:latin typeface="Arial"/>
                <a:ea typeface="ヒラギノ明朝 Pro W6" charset="0"/>
                <a:cs typeface="Arial"/>
              </a:rPr>
              <a:t>Kids should tell a parent or trusted adult if they are being bullied online. </a:t>
            </a:r>
          </a:p>
          <a:p>
            <a:pPr lvl="1" eaLnBrk="1" hangingPunct="1">
              <a:buFont typeface="Wingdings" charset="0"/>
              <a:buNone/>
            </a:pPr>
            <a:endParaRPr lang="en-US" sz="3200" dirty="0">
              <a:latin typeface="Arial"/>
              <a:ea typeface="ヒラギノ明朝 Pro W6" charset="0"/>
              <a:cs typeface="Arial"/>
            </a:endParaRPr>
          </a:p>
          <a:p>
            <a:pPr lvl="1" eaLnBrk="1" hangingPunct="1"/>
            <a:r>
              <a:rPr lang="en-US" sz="3200" dirty="0">
                <a:latin typeface="Arial"/>
                <a:ea typeface="ヒラギノ明朝 Pro W6" charset="0"/>
                <a:cs typeface="Arial"/>
              </a:rPr>
              <a:t>Kids should not respond to bullying online. (This can cause it to </a:t>
            </a:r>
            <a:r>
              <a:rPr lang="en-US" sz="3200" dirty="0" smtClean="0">
                <a:latin typeface="Arial"/>
                <a:ea typeface="ヒラギノ明朝 Pro W6" charset="0"/>
                <a:cs typeface="Arial"/>
              </a:rPr>
              <a:t>escalate.) </a:t>
            </a:r>
          </a:p>
          <a:p>
            <a:pPr marL="228600" lvl="1" indent="0" eaLnBrk="1" hangingPunct="1">
              <a:buNone/>
            </a:pPr>
            <a:r>
              <a:rPr lang="en-US" sz="3200" dirty="0" smtClean="0">
                <a:latin typeface="Arial"/>
                <a:ea typeface="ヒラギノ明朝 Pro W6" charset="0"/>
                <a:cs typeface="Arial"/>
                <a:hlinkClick r:id="rId3"/>
              </a:rPr>
              <a:t>Stop Cyberbullying</a:t>
            </a:r>
            <a:endParaRPr lang="en-US" sz="3200" dirty="0" smtClean="0">
              <a:latin typeface="Arial"/>
              <a:ea typeface="ヒラギノ明朝 Pro W6" charset="0"/>
              <a:cs typeface="Arial"/>
            </a:endParaRPr>
          </a:p>
          <a:p>
            <a:pPr marL="228600" lvl="1" indent="0">
              <a:buNone/>
            </a:pPr>
            <a:endParaRPr lang="en-US" sz="1400" dirty="0" smtClean="0">
              <a:latin typeface="Arial"/>
              <a:ea typeface="ヒラギノ明朝 Pro W6" charset="0"/>
              <a:cs typeface="Arial"/>
            </a:endParaRPr>
          </a:p>
          <a:p>
            <a:pPr marL="228600" lvl="1" indent="0">
              <a:buNone/>
            </a:pPr>
            <a:r>
              <a:rPr lang="en-US" sz="1400" dirty="0" smtClean="0">
                <a:latin typeface="Arial"/>
                <a:ea typeface="ヒラギノ明朝 Pro W6" charset="0"/>
                <a:cs typeface="Arial"/>
              </a:rPr>
              <a:t>From</a:t>
            </a:r>
            <a:r>
              <a:rPr lang="en-US" sz="1400" dirty="0">
                <a:latin typeface="Arial"/>
                <a:ea typeface="ヒラギノ明朝 Pro W6" charset="0"/>
                <a:cs typeface="Arial"/>
              </a:rPr>
              <a:t>:  Jericho Middle School News </a:t>
            </a:r>
            <a:r>
              <a:rPr lang="en-US" sz="1400" u="sng" dirty="0">
                <a:solidFill>
                  <a:srgbClr val="0000FF"/>
                </a:solidFill>
                <a:latin typeface="Arial"/>
                <a:cs typeface="Arial"/>
                <a:hlinkClick r:id="rId4"/>
              </a:rPr>
              <a:t>http://www.jerichoschools.org/ms/library/ParentNews_IntSafety_May2006.pdf</a:t>
            </a:r>
            <a:endParaRPr lang="en-US" sz="1400" u="sng" dirty="0">
              <a:solidFill>
                <a:srgbClr val="0000FF"/>
              </a:solidFill>
              <a:latin typeface="Arial"/>
              <a:cs typeface="Arial"/>
            </a:endParaRPr>
          </a:p>
          <a:p>
            <a:pPr marL="228600" lvl="1" indent="0" eaLnBrk="1" hangingPunct="1">
              <a:buNone/>
            </a:pPr>
            <a:endParaRPr lang="en-US" sz="3200" dirty="0" smtClean="0">
              <a:latin typeface="Arial"/>
              <a:ea typeface="ヒラギノ明朝 Pro W6" charset="0"/>
              <a:cs typeface="Arial"/>
            </a:endParaRPr>
          </a:p>
          <a:p>
            <a:pPr lvl="1" eaLnBrk="1" hangingPunct="1"/>
            <a:endParaRPr lang="en-US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62912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Arial" charset="0"/>
              </a:rPr>
              <a:t>How to search the Internet</a:t>
            </a:r>
            <a:endParaRPr lang="en-US" dirty="0">
              <a:latin typeface="Arial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Arial" charset="0"/>
                <a:hlinkClick r:id="rId2"/>
              </a:rPr>
              <a:t>How to search </a:t>
            </a:r>
            <a:endParaRPr lang="en-US" dirty="0">
              <a:latin typeface="Arial" charset="0"/>
            </a:endParaRPr>
          </a:p>
          <a:p>
            <a:pPr eaLnBrk="1" hangingPunct="1">
              <a:buFont typeface="Arial" charset="0"/>
              <a:buNone/>
            </a:pPr>
            <a:endParaRPr lang="en-US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Arial" charset="0"/>
              </a:rPr>
              <a:t>How to </a:t>
            </a:r>
            <a:r>
              <a:rPr lang="en-US" dirty="0" smtClean="0">
                <a:latin typeface="Arial" charset="0"/>
              </a:rPr>
              <a:t>evaluate a website</a:t>
            </a:r>
            <a:endParaRPr lang="en-US" dirty="0">
              <a:latin typeface="Arial" charset="0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Arial" charset="0"/>
                <a:hlinkClick r:id="rId2"/>
              </a:rPr>
              <a:t>Web Evaluation</a:t>
            </a:r>
            <a:endParaRPr lang="en-US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Arial" charset="0"/>
              </a:rPr>
              <a:t>How to use information ethically</a:t>
            </a:r>
            <a:endParaRPr lang="en-US" dirty="0">
              <a:latin typeface="Arial" charset="0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Arial" charset="0"/>
                <a:hlinkClick r:id="rId2"/>
              </a:rPr>
              <a:t>Digital Ethics</a:t>
            </a:r>
            <a:endParaRPr lang="en-US" dirty="0" smtClean="0">
              <a:latin typeface="Arial" charset="0"/>
            </a:endParaRPr>
          </a:p>
          <a:p>
            <a:r>
              <a:rPr lang="en-US" dirty="0" smtClean="0">
                <a:latin typeface="Arial" charset="0"/>
                <a:hlinkClick r:id="rId3"/>
              </a:rPr>
              <a:t>Copyright</a:t>
            </a:r>
            <a:endParaRPr lang="en-US" dirty="0">
              <a:latin typeface="Arial" charset="0"/>
            </a:endParaRPr>
          </a:p>
          <a:p>
            <a:r>
              <a:rPr lang="en-US" dirty="0" smtClean="0">
                <a:latin typeface="Arial" charset="0"/>
              </a:rPr>
              <a:t>You should always include a Works Cited for any information, image, or video you incorporate into a project!</a:t>
            </a:r>
            <a:endParaRPr lang="en-US" dirty="0">
              <a:latin typeface="Arial" charset="0"/>
            </a:endParaRPr>
          </a:p>
          <a:p>
            <a:pPr eaLnBrk="1" hangingPunct="1"/>
            <a:endParaRPr lang="en-US" dirty="0">
              <a:latin typeface="Arial" charset="0"/>
            </a:endParaRPr>
          </a:p>
          <a:p>
            <a:pPr eaLnBrk="1" hangingPunct="1"/>
            <a:endParaRPr lang="en-US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Tutorials on Privacy, Viruses, etc.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Arial" charset="0"/>
                <a:hlinkClick r:id="rId2"/>
              </a:rPr>
              <a:t>Online Safety</a:t>
            </a:r>
            <a:endParaRPr lang="en-US" dirty="0">
              <a:latin typeface="Arial" charset="0"/>
            </a:endParaRPr>
          </a:p>
          <a:p>
            <a:pPr eaLnBrk="1" hangingPunct="1">
              <a:buFont typeface="Arial" charset="0"/>
              <a:buNone/>
            </a:pPr>
            <a:endParaRPr lang="en-US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5986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Helvetica" charset="0"/>
              </a:rPr>
              <a:t>Safety Tips </a:t>
            </a:r>
            <a:br>
              <a:rPr lang="en-US">
                <a:latin typeface="Helvetica" charset="0"/>
              </a:rPr>
            </a:br>
            <a:r>
              <a:rPr lang="en-US">
                <a:latin typeface="Helvetica" charset="0"/>
              </a:rPr>
              <a:t>for Middle School Students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/>
            <a:r>
              <a:rPr lang="en-US" sz="3200" dirty="0">
                <a:latin typeface="Arial"/>
                <a:cs typeface="Arial"/>
              </a:rPr>
              <a:t>Kids must not physically get together with anyone they meet on the Internet.</a:t>
            </a:r>
          </a:p>
          <a:p>
            <a:pPr lvl="1" eaLnBrk="1" hangingPunct="1">
              <a:buFont typeface="Wingdings" charset="0"/>
              <a:buNone/>
            </a:pPr>
            <a:endParaRPr lang="en-US" sz="3200" dirty="0">
              <a:latin typeface="Arial"/>
              <a:cs typeface="Arial"/>
            </a:endParaRPr>
          </a:p>
          <a:p>
            <a:pPr lvl="1" eaLnBrk="1" hangingPunct="1"/>
            <a:r>
              <a:rPr lang="en-US" sz="3200" dirty="0">
                <a:latin typeface="Arial"/>
                <a:cs typeface="Arial"/>
              </a:rPr>
              <a:t>Kids should not put personal information about themselves online.</a:t>
            </a:r>
            <a:endParaRPr lang="en-US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690009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Helvetica" charset="0"/>
              </a:rPr>
              <a:t>Safety Tips </a:t>
            </a:r>
            <a:br>
              <a:rPr lang="en-US">
                <a:latin typeface="Helvetica" charset="0"/>
              </a:rPr>
            </a:br>
            <a:r>
              <a:rPr lang="en-US">
                <a:latin typeface="Helvetica" charset="0"/>
              </a:rPr>
              <a:t>for Middle School Students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/>
            <a:r>
              <a:rPr lang="en-US" sz="3200" dirty="0">
                <a:latin typeface="Arial"/>
                <a:cs typeface="Arial"/>
              </a:rPr>
              <a:t>Middle School kids do not belong in places like </a:t>
            </a:r>
            <a:r>
              <a:rPr lang="en-US" sz="3200" dirty="0" err="1">
                <a:latin typeface="Arial"/>
                <a:cs typeface="Arial"/>
              </a:rPr>
              <a:t>MySpace.com</a:t>
            </a:r>
            <a:r>
              <a:rPr lang="en-US" sz="3200" dirty="0">
                <a:latin typeface="Arial"/>
                <a:cs typeface="Arial"/>
              </a:rPr>
              <a:t>, </a:t>
            </a:r>
            <a:r>
              <a:rPr lang="en-US" sz="3200" dirty="0" err="1">
                <a:latin typeface="Arial"/>
                <a:cs typeface="Arial"/>
              </a:rPr>
              <a:t>Facebook.com</a:t>
            </a:r>
            <a:r>
              <a:rPr lang="en-US" sz="3200" dirty="0">
                <a:latin typeface="Arial"/>
                <a:cs typeface="Arial"/>
              </a:rPr>
              <a:t>, or Chat groups without adult supervision. </a:t>
            </a:r>
          </a:p>
          <a:p>
            <a:pPr lvl="1" eaLnBrk="1" hangingPunct="1">
              <a:buFont typeface="Wingdings" charset="0"/>
              <a:buNone/>
            </a:pPr>
            <a:endParaRPr lang="en-US" sz="3200" dirty="0">
              <a:latin typeface="Arial"/>
              <a:cs typeface="Arial"/>
            </a:endParaRPr>
          </a:p>
          <a:p>
            <a:pPr lvl="1" eaLnBrk="1" hangingPunct="1"/>
            <a:r>
              <a:rPr lang="en-US" sz="3200" dirty="0">
                <a:latin typeface="Arial"/>
                <a:cs typeface="Arial"/>
              </a:rPr>
              <a:t>Kids must understand that people might use a false identity on the Internet.</a:t>
            </a:r>
            <a:r>
              <a:rPr lang="en-US" dirty="0">
                <a:latin typeface="Arial"/>
                <a:cs typeface="Arial"/>
              </a:rPr>
              <a:t> </a:t>
            </a:r>
          </a:p>
          <a:p>
            <a:pPr lvl="1" eaLnBrk="1" hangingPunct="1"/>
            <a:endParaRPr lang="en-US" dirty="0">
              <a:latin typeface="ヒラギノ明朝 Pro W6" charset="0"/>
              <a:ea typeface="ヒラギノ明朝 Pro W6" charset="0"/>
              <a:cs typeface="ヒラギノ明朝 Pro W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98980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Helvetica" charset="0"/>
              </a:rPr>
              <a:t>Safety Tips </a:t>
            </a:r>
            <a:br>
              <a:rPr lang="en-US">
                <a:latin typeface="Helvetica" charset="0"/>
              </a:rPr>
            </a:br>
            <a:r>
              <a:rPr lang="en-US">
                <a:latin typeface="Helvetica" charset="0"/>
              </a:rPr>
              <a:t>for Middle School Students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lvl="1" eaLnBrk="1" hangingPunct="1"/>
            <a:r>
              <a:rPr lang="en-US" sz="3200" dirty="0">
                <a:latin typeface="Arial"/>
                <a:cs typeface="Arial"/>
              </a:rPr>
              <a:t>Kids should never send pictures of themselves to anyone they don</a:t>
            </a:r>
            <a:r>
              <a:rPr lang="en-US" sz="3200" dirty="0">
                <a:latin typeface="Arial"/>
                <a:ea typeface="ヒラギノ明朝 Pro W6" charset="0"/>
                <a:cs typeface="Arial"/>
              </a:rPr>
              <a:t>’t know. </a:t>
            </a:r>
          </a:p>
          <a:p>
            <a:pPr lvl="1" eaLnBrk="1" hangingPunct="1">
              <a:buFont typeface="Wingdings" charset="0"/>
              <a:buNone/>
            </a:pPr>
            <a:endParaRPr lang="en-US" sz="3200" dirty="0">
              <a:latin typeface="Arial"/>
              <a:ea typeface="ヒラギノ明朝 Pro W6" charset="0"/>
              <a:cs typeface="Arial"/>
            </a:endParaRPr>
          </a:p>
          <a:p>
            <a:pPr lvl="1" eaLnBrk="1" hangingPunct="1"/>
            <a:r>
              <a:rPr lang="en-US" sz="3200" dirty="0">
                <a:latin typeface="Arial"/>
                <a:ea typeface="ヒラギノ明朝 Pro W6" charset="0"/>
                <a:cs typeface="Arial"/>
              </a:rPr>
              <a:t>Kids should turn off the screen and immediately tell a parent or trusted adult if anything they hear or read on the Internet makes them uncomfortable.</a:t>
            </a:r>
            <a:endParaRPr lang="en-US" dirty="0">
              <a:latin typeface="Arial"/>
              <a:ea typeface="ヒラギノ明朝 Pro W6" charset="0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788669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Helvetica" charset="0"/>
              </a:rPr>
              <a:t>Safety Tips </a:t>
            </a:r>
            <a:br>
              <a:rPr lang="en-US">
                <a:latin typeface="Helvetica" charset="0"/>
              </a:rPr>
            </a:br>
            <a:r>
              <a:rPr lang="en-US">
                <a:latin typeface="Helvetica" charset="0"/>
              </a:rPr>
              <a:t>for Middle School Students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/>
            <a:r>
              <a:rPr lang="en-US" sz="3200" dirty="0">
                <a:latin typeface="Arial"/>
                <a:ea typeface="ヒラギノ明朝 Pro W6" charset="0"/>
                <a:cs typeface="Arial"/>
              </a:rPr>
              <a:t>Kids should not open files from anyone they don</a:t>
            </a:r>
            <a:r>
              <a:rPr lang="ja-JP" altLang="en-US" sz="3200" dirty="0">
                <a:latin typeface="Arial"/>
                <a:ea typeface="ヒラギノ明朝 Pro W6" charset="0"/>
                <a:cs typeface="Arial"/>
              </a:rPr>
              <a:t>’</a:t>
            </a:r>
            <a:r>
              <a:rPr lang="en-US" sz="3200" dirty="0">
                <a:latin typeface="Arial"/>
                <a:ea typeface="ヒラギノ明朝 Pro W6" charset="0"/>
                <a:cs typeface="Arial"/>
              </a:rPr>
              <a:t>t know since they might contain inappropriate material or viruses. </a:t>
            </a:r>
          </a:p>
          <a:p>
            <a:pPr lvl="1" eaLnBrk="1" hangingPunct="1">
              <a:buFont typeface="Wingdings" charset="0"/>
              <a:buNone/>
            </a:pPr>
            <a:endParaRPr lang="en-US" sz="3200" dirty="0">
              <a:latin typeface="Arial"/>
              <a:ea typeface="ヒラギノ明朝 Pro W6" charset="0"/>
              <a:cs typeface="Arial"/>
            </a:endParaRPr>
          </a:p>
          <a:p>
            <a:pPr marL="228600" lvl="1" indent="0" eaLnBrk="1" hangingPunct="1">
              <a:buNone/>
            </a:pPr>
            <a:endParaRPr lang="en-US" dirty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12151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po">
  <a:themeElements>
    <a:clrScheme name="Expo">
      <a:dk1>
        <a:sysClr val="windowText" lastClr="000000"/>
      </a:dk1>
      <a:lt1>
        <a:sysClr val="window" lastClr="FFFFFF"/>
      </a:lt1>
      <a:dk2>
        <a:srgbClr val="263B86"/>
      </a:dk2>
      <a:lt2>
        <a:srgbClr val="76B6F2"/>
      </a:lt2>
      <a:accent1>
        <a:srgbClr val="FBC01E"/>
      </a:accent1>
      <a:accent2>
        <a:srgbClr val="EFE1A2"/>
      </a:accent2>
      <a:accent3>
        <a:srgbClr val="FA8716"/>
      </a:accent3>
      <a:accent4>
        <a:srgbClr val="BE0204"/>
      </a:accent4>
      <a:accent5>
        <a:srgbClr val="640F10"/>
      </a:accent5>
      <a:accent6>
        <a:srgbClr val="7E13E3"/>
      </a:accent6>
      <a:hlink>
        <a:srgbClr val="D2D200"/>
      </a:hlink>
      <a:folHlink>
        <a:srgbClr val="D0B9F8"/>
      </a:folHlink>
    </a:clrScheme>
    <a:fontScheme name="Expo">
      <a:majorFont>
        <a:latin typeface="Calibri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Calibri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Expo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3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93000"/>
                <a:satMod val="130000"/>
              </a:schemeClr>
            </a:gs>
            <a:gs pos="60000">
              <a:schemeClr val="phClr">
                <a:tint val="80000"/>
                <a:shade val="93000"/>
                <a:satMod val="130000"/>
              </a:schemeClr>
            </a:gs>
            <a:gs pos="100000">
              <a:schemeClr val="phClr">
                <a:tint val="50000"/>
                <a:shade val="94000"/>
                <a:alpha val="100000"/>
                <a:satMod val="135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34925" cap="flat" cmpd="sng" algn="ctr"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50000">
                <a:schemeClr val="accent1"/>
              </a:gs>
              <a:gs pos="100000">
                <a:schemeClr val="accent1">
                  <a:lumMod val="50000"/>
                </a:schemeClr>
              </a:gs>
            </a:gsLst>
            <a:lin ang="18600000" scaled="0"/>
          </a:gra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C0C0C0">
                <a:alpha val="75000"/>
              </a:srgbClr>
            </a:innerShdw>
            <a:outerShdw blurRad="63500" dist="38100" dir="5400000" sx="105000" sy="105000" algn="br" rotWithShape="0">
              <a:srgbClr val="000000">
                <a:alpha val="30000"/>
              </a:srgbClr>
            </a:outerShdw>
          </a:effectLst>
        </a:effectStyle>
        <a:effectStyle>
          <a:effectLst>
            <a:innerShdw blurRad="50800" dist="25400" dir="16200000">
              <a:srgbClr val="C0C0C0">
                <a:alpha val="75000"/>
              </a:srgbClr>
            </a:innerShdw>
            <a:reflection blurRad="63500" stA="40000" endPos="50000" dist="12700" dir="5400000" sy="-100000" rotWithShape="0"/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Expo.thmx</Template>
  <TotalTime>790</TotalTime>
  <Words>247</Words>
  <Application>Microsoft Macintosh PowerPoint</Application>
  <PresentationFormat>On-screen Show (4:3)</PresentationFormat>
  <Paragraphs>38</Paragraphs>
  <Slides>10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Expo</vt:lpstr>
      <vt:lpstr>Internet Research, Ethics, &amp; Safety</vt:lpstr>
      <vt:lpstr>How to search the Internet</vt:lpstr>
      <vt:lpstr>How to evaluate a website</vt:lpstr>
      <vt:lpstr>How to use information ethically</vt:lpstr>
      <vt:lpstr>Tutorials on Privacy, Viruses, etc.</vt:lpstr>
      <vt:lpstr>Safety Tips  for Middle School Students</vt:lpstr>
      <vt:lpstr>Safety Tips  for Middle School Students</vt:lpstr>
      <vt:lpstr>Safety Tips  for Middle School Students</vt:lpstr>
      <vt:lpstr>Safety Tips  for Middle School Students</vt:lpstr>
      <vt:lpstr>Safety Tips  for Middle School Students</vt:lpstr>
    </vt:vector>
  </TitlesOfParts>
  <Company>David Kidd User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Internet Research and Ethics</dc:title>
  <dc:creator>David Kidd User</dc:creator>
  <cp:lastModifiedBy>Monica Petrilli</cp:lastModifiedBy>
  <cp:revision>17</cp:revision>
  <dcterms:created xsi:type="dcterms:W3CDTF">2009-08-03T00:37:04Z</dcterms:created>
  <dcterms:modified xsi:type="dcterms:W3CDTF">2012-07-04T17:07:39Z</dcterms:modified>
</cp:coreProperties>
</file>